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81" r:id="rId8"/>
    <p:sldId id="282" r:id="rId9"/>
    <p:sldId id="284" r:id="rId10"/>
    <p:sldId id="262" r:id="rId11"/>
    <p:sldId id="286" r:id="rId12"/>
    <p:sldId id="278" r:id="rId13"/>
    <p:sldId id="285" r:id="rId14"/>
    <p:sldId id="279" r:id="rId15"/>
    <p:sldId id="280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63" r:id="rId25"/>
    <p:sldId id="272" r:id="rId26"/>
    <p:sldId id="273" r:id="rId27"/>
    <p:sldId id="274" r:id="rId28"/>
    <p:sldId id="275" r:id="rId29"/>
    <p:sldId id="276" r:id="rId30"/>
    <p:sldId id="277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97" autoAdjust="0"/>
    <p:restoredTop sz="94660"/>
  </p:normalViewPr>
  <p:slideViewPr>
    <p:cSldViewPr snapToGrid="0">
      <p:cViewPr varScale="1">
        <p:scale>
          <a:sx n="77" d="100"/>
          <a:sy n="77" d="100"/>
        </p:scale>
        <p:origin x="63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EE3FD-35B5-3760-C680-66DEF0EEF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3493B4-2B41-3066-B49B-2162C5229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D93CA-554C-8321-BF33-40A1109C9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4209AD-6754-88B6-8FFF-AFD4690DB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83984A-2A2D-39D0-4383-CD73849C2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95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FFBD80-7BAE-E1EA-8862-6B5E28A3D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6A57CF-4559-BA54-EB20-E675E4048A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C3CAE4-B550-75A9-F7E5-2EC287C12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3CAFE7-4A2D-0D8F-8943-BADFD43CE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8B1A75-09C2-6319-0BAF-AF4FF1C7C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689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825909-4FA9-D84C-815B-94FA6C2C49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70AFE7-A41F-C8B8-29C5-224CE89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49E1F-9528-E18F-9B9A-42D89784D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C54EB9-512B-0521-1396-C597A76DA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39B588-C91C-1338-B2E7-7813A2E09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079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5847F6-61A2-6B00-ADDA-81CAC51D3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B33F4-C93A-714A-586C-335EDED5E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C807E6-6761-B3FF-E83B-6531860E8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EBAD19-1A9A-86DC-C49E-E47C68981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4F0D2-D3E4-F6F9-0A75-6939A8383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845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C8C102-3690-CADB-8A83-6DD747D57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453D2D-2863-0D10-0686-36F2F0634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1FE236-00A3-1113-64D0-19488FF1E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857E2-D4C7-F4B1-4E48-6235989BC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8B2B5-215F-68A7-9727-9B1171C05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9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DE964B-946F-4858-3443-D93F445AE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CD792F-C7ED-A9FF-E0A5-F9CD1938F7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ACDC64-0417-BC8B-F958-670413819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F7CE64-A7F2-5310-ED73-59D599E19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083F2A-B2E6-64BF-4F49-36087B7DA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088B62-4833-4341-F18C-A778B99F4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736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074BE9-3D7F-5900-DC79-BF9996380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E6D854-F4F5-0AF9-B47A-849A8FAA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428B09-8106-10CE-053C-713091CD5E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D842B0-E640-9D6E-1175-60FA69CF4F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DD10B8-E323-66B6-F46D-89F34DC808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53DF2FF-C3FF-F3CC-CF0E-B346DF8C4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A42F06A-1D50-199B-AB0A-543A63ADF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41B63BE-D064-B8C2-86C4-95211251D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11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E88D8-218C-80FD-3D30-C95365C21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B5F372-5304-B2C9-7A63-08F02E19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5CC8BC4-9982-4436-FE81-D26F03C12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5C36AB-7314-509E-B153-92E7A2CD7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454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01A42CD-3B6C-9CBF-2D5D-750314E98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9C1C935-6111-838C-5C15-623B8D5B8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5B3962-A254-2673-7D32-722EEAF35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704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D7230F-523A-68F3-017C-FDE373DA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CC3FCD-530B-BB78-2739-E27D1FDF4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B0D62D-E8B7-B295-8D8A-A4C0CDCC2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955982-0F9D-119F-9CEA-63B0550D1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F6D4B2-A3AE-0C8A-3D82-9B6D77C3E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9C1127-7068-9D14-8634-DCCFC7AA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911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CEB32-A525-B2B0-005E-5C70A689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AE6CBEE-C9D6-AD8B-CEF3-F1D40B0F60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EBA82D-966A-EAB5-35F2-2C6BABB3B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B29FE9-EBBC-9347-67E0-905DF69D6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15D11E-CAA3-2633-BFC0-BE060CBC5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115C78-F1A7-F3B7-5CDE-F903E64C8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159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1271CDF-06B2-C481-4423-C9DA8EE62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B56BB8-EE26-AAC2-B8DD-306EB8F8F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A8A5-D378-855F-4702-BF335A87C2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3A717C-8AD9-4DE1-B750-C582B1C64A52}" type="datetimeFigureOut">
              <a:rPr lang="ko-KR" altLang="en-US" smtClean="0"/>
              <a:t>2022-08-27 Sat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8495D4-EF92-D14C-0960-76A95BF47C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33E054-D5E7-0E21-4DC9-1BEB18183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1A738-3E9D-4494-A197-5F9A0AF1F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7903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03E203F-E7D4-DBD3-1E93-46E0E6F57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776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10B5411-AF4D-98E7-19D9-3B32C662C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939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4DA38E6-74D5-8E3B-F054-F66905B30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69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066AB6D-CAD0-F5B6-66E8-5A2853ECF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543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9981026-E9BE-8294-875C-064647AB1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548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23F1EF-105F-F0A6-5D2B-E5F45A3E5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683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B09B383-30F3-D34D-736E-7E9EA4E6F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114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9981026-E9BE-8294-875C-064647AB1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410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CBAD8F7-1B03-CD0A-5055-D9B9ADDC34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80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9672940-4489-E263-D172-3E2106082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19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BE1BD68-2EC7-30B0-4770-6C319CA6F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2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A38EC3C-0A7B-621F-84BF-1BBDFBFEC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533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D3EE372-3685-4D30-87A2-9DFAA8E88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96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A35AEE7-E2BA-C9EE-C779-3461F359A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79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249D1AF-06F7-339C-877E-D4E771EC9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851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4BE05AB-17B3-6CBE-82D3-7F0072A1E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46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128535-96E0-191D-E46F-8DDAFF7AD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198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381DCD-89A0-99B0-3860-7B947E2D9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6515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B6B97B5-82DF-18E8-A276-88B3BBCE0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168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A06192-4155-CF0D-0BDC-20DC6346A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634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1050B4C-64FC-73AA-463A-C56630091C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008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AA537BA-D16F-45FE-0AD0-FDD39E4F8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602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97D2A8E-AB61-0542-F4EE-61409EC88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367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D00F2D8-2D66-698B-ECF6-60D9C5975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26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025582A-79E2-5DED-0EFA-19CEE8667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184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5DB11E8-04C5-B040-8CEF-6A3108E60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550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FAA019A-6844-81D5-82DA-C9EEB9863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566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BE36F78-FFFA-7DA6-14B7-43951A266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829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A2B4DCD-9591-43CE-D575-2E4AA427B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999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EA3D754-F031-63DC-E939-6E0E87DD6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" y="0"/>
            <a:ext cx="12134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7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0</Words>
  <Application>Microsoft Office PowerPoint</Application>
  <PresentationFormat>와이드스크린</PresentationFormat>
  <Paragraphs>0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Ey Kim</dc:creator>
  <cp:lastModifiedBy>Ey Kim</cp:lastModifiedBy>
  <cp:revision>5</cp:revision>
  <dcterms:created xsi:type="dcterms:W3CDTF">2022-08-25T12:45:54Z</dcterms:created>
  <dcterms:modified xsi:type="dcterms:W3CDTF">2022-08-27T14:52:08Z</dcterms:modified>
</cp:coreProperties>
</file>

<file path=docProps/thumbnail.jpeg>
</file>